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08" r:id="rId1"/>
  </p:sldMasterIdLst>
  <p:notesMasterIdLst>
    <p:notesMasterId r:id="rId16"/>
  </p:notesMasterIdLst>
  <p:sldIdLst>
    <p:sldId id="256" r:id="rId2"/>
    <p:sldId id="267" r:id="rId3"/>
    <p:sldId id="257" r:id="rId4"/>
    <p:sldId id="263" r:id="rId5"/>
    <p:sldId id="268" r:id="rId6"/>
    <p:sldId id="269" r:id="rId7"/>
    <p:sldId id="262" r:id="rId8"/>
    <p:sldId id="264" r:id="rId9"/>
    <p:sldId id="270" r:id="rId10"/>
    <p:sldId id="265" r:id="rId11"/>
    <p:sldId id="258" r:id="rId12"/>
    <p:sldId id="259" r:id="rId13"/>
    <p:sldId id="260" r:id="rId14"/>
    <p:sldId id="271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EF1A77-3041-4BA3-9E5B-A500347C04C3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D825F1-1AA2-4250-BFA6-2408C60BF3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972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E7438E1-117D-44FB-AC24-B79D899BA877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438E1-117D-44FB-AC24-B79D899BA877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438E1-117D-44FB-AC24-B79D899BA877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438E1-117D-44FB-AC24-B79D899BA877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E7438E1-117D-44FB-AC24-B79D899BA877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438E1-117D-44FB-AC24-B79D899BA877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438E1-117D-44FB-AC24-B79D899BA877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438E1-117D-44FB-AC24-B79D899BA877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438E1-117D-44FB-AC24-B79D899BA877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E7438E1-117D-44FB-AC24-B79D899BA877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e-I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E7438E1-117D-44FB-AC24-B79D899BA877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E7438E1-117D-44FB-AC24-B79D899BA877}" type="datetimeFigureOut">
              <a:rPr lang="he-IL" smtClean="0"/>
              <a:t>כ"ב/שבט/תשע"ח</a:t>
            </a:fld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מגמת פיזיקה 5 יחידות </a:t>
            </a:r>
            <a:br>
              <a:rPr lang="he-IL" dirty="0" smtClean="0"/>
            </a:br>
            <a:r>
              <a:rPr lang="he-IL" dirty="0" smtClean="0"/>
              <a:t>כן או לא?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559924" y="4725144"/>
            <a:ext cx="6560234" cy="1752600"/>
          </a:xfrm>
        </p:spPr>
        <p:txBody>
          <a:bodyPr>
            <a:normAutofit/>
          </a:bodyPr>
          <a:lstStyle/>
          <a:p>
            <a:r>
              <a:rPr lang="he-IL" dirty="0" smtClean="0"/>
              <a:t>הגימנסיה הריאלית ראשון לציון </a:t>
            </a:r>
          </a:p>
          <a:p>
            <a:r>
              <a:rPr lang="he-IL" dirty="0" smtClean="0"/>
              <a:t>פברואר 2018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826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850776"/>
          </a:xfrm>
        </p:spPr>
        <p:txBody>
          <a:bodyPr/>
          <a:lstStyle/>
          <a:p>
            <a:pPr algn="ctr"/>
            <a:r>
              <a:rPr lang="he-IL" dirty="0" smtClean="0"/>
              <a:t>4. אם זה מרגש אתכם</a:t>
            </a:r>
            <a:endParaRPr lang="he-IL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268760"/>
            <a:ext cx="4918446" cy="52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r>
              <a:rPr lang="he-IL" dirty="0" smtClean="0"/>
              <a:t>5. אם אתם אוהבים לפתור בעיות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63688" y="1628800"/>
            <a:ext cx="6912768" cy="49457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אם אתם אוהבים לפתח תאוריות.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אם אתם אוהבים לפתור בעיות לוגיות.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אם אתם אוהבים מתמטיקה.</a:t>
            </a:r>
          </a:p>
          <a:p>
            <a:pPr marL="109728" indent="0">
              <a:buNone/>
            </a:pPr>
            <a:endParaRPr lang="he-IL" dirty="0" smtClean="0"/>
          </a:p>
          <a:p>
            <a:pPr marL="109728" indent="0">
              <a:buNone/>
            </a:pPr>
            <a:r>
              <a:rPr lang="he-IL" dirty="0" smtClean="0"/>
              <a:t>הפיזיקה מתפתחת </a:t>
            </a:r>
            <a:r>
              <a:rPr lang="he-IL" dirty="0"/>
              <a:t>על ידי תצפיות וממצאים, המגובשים לכדי תאוריות וחוקים המתוארים </a:t>
            </a:r>
            <a:r>
              <a:rPr lang="he-IL" b="1" dirty="0"/>
              <a:t>לרוב בשפה של משוואות לוגיות.</a:t>
            </a:r>
          </a:p>
        </p:txBody>
      </p:sp>
    </p:spTree>
    <p:extLst>
      <p:ext uri="{BB962C8B-B14F-4D97-AF65-F5344CB8AC3E}">
        <p14:creationId xmlns:p14="http://schemas.microsoft.com/office/powerpoint/2010/main" val="36855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6. אם אתם אוהבים אתגרים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38600" cy="4193307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/>
              <a:t>אם אתם לא מחכים שהמורה יפתור את התרגיל ואתם רוצים לפתור לבד.</a:t>
            </a:r>
          </a:p>
          <a:p>
            <a:pPr marL="109728" indent="0">
              <a:buNone/>
            </a:pPr>
            <a:endParaRPr lang="he-IL" dirty="0" smtClean="0"/>
          </a:p>
          <a:p>
            <a:r>
              <a:rPr lang="he-IL" dirty="0" smtClean="0"/>
              <a:t>אם אתם מוכנים לוותר על זמן מול המחשב והטלוויזיה  בשביל להצליח במגמה.</a:t>
            </a:r>
          </a:p>
          <a:p>
            <a:pPr marL="109728" indent="0">
              <a:buNone/>
            </a:pPr>
            <a:endParaRPr lang="he-IL" dirty="0" smtClean="0"/>
          </a:p>
          <a:p>
            <a:r>
              <a:rPr lang="he-IL" dirty="0" smtClean="0"/>
              <a:t>אם אתם מוכנים לפיתוח החשיבה שלכם באינטנסיביות וללא פשרות.</a:t>
            </a:r>
          </a:p>
          <a:p>
            <a:endParaRPr lang="he-IL" dirty="0"/>
          </a:p>
          <a:p>
            <a:endParaRPr lang="he-IL" dirty="0" smtClean="0"/>
          </a:p>
          <a:p>
            <a:pPr marL="109728" indent="0">
              <a:buNone/>
            </a:pPr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80494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4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7. אם אתם פשוט </a:t>
            </a:r>
            <a:r>
              <a:rPr lang="he-IL" b="1" i="1" u="sng" dirty="0" smtClean="0"/>
              <a:t>חייבים</a:t>
            </a:r>
            <a:r>
              <a:rPr lang="he-IL" dirty="0" smtClean="0"/>
              <a:t> פיזיקה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כי זה המקצוע שאתם הכי </a:t>
            </a:r>
            <a:r>
              <a:rPr lang="he-IL" smtClean="0"/>
              <a:t>אוהבים ללמוד!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3456384" cy="240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5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ועכשיו לאותיות הקטנות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אנו ממליצים בחום להתייעץ עם </a:t>
            </a:r>
            <a:r>
              <a:rPr lang="he-IL" dirty="0"/>
              <a:t>תלמידי י"א/י"ב שלומדים עכשיו </a:t>
            </a:r>
            <a:r>
              <a:rPr lang="he-IL" dirty="0" smtClean="0"/>
              <a:t>פיזיקה ו\או </a:t>
            </a:r>
            <a:r>
              <a:rPr lang="he-IL" dirty="0"/>
              <a:t>עם בוגרי מגמת </a:t>
            </a:r>
            <a:r>
              <a:rPr lang="he-IL" dirty="0" smtClean="0"/>
              <a:t>פיזיקה.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 smtClean="0"/>
              <a:t> תנאי </a:t>
            </a:r>
            <a:r>
              <a:rPr lang="he-IL" dirty="0"/>
              <a:t>קבלה </a:t>
            </a:r>
            <a:r>
              <a:rPr lang="he-IL" dirty="0" smtClean="0"/>
              <a:t>למגמת פיזיקה:</a:t>
            </a:r>
          </a:p>
          <a:p>
            <a:pPr marL="0" indent="0">
              <a:buNone/>
            </a:pPr>
            <a:r>
              <a:rPr lang="he-IL" dirty="0" smtClean="0"/>
              <a:t>ציון </a:t>
            </a:r>
            <a:r>
              <a:rPr lang="he-IL" dirty="0"/>
              <a:t>שנתי של כיתה י</a:t>
            </a:r>
            <a:r>
              <a:rPr lang="en-US" dirty="0"/>
              <a:t>'</a:t>
            </a:r>
            <a:r>
              <a:rPr lang="he-IL" dirty="0"/>
              <a:t> פיזיקה 5 יחידות – 90 ומעלה.</a:t>
            </a:r>
          </a:p>
          <a:p>
            <a:pPr marL="0" indent="0">
              <a:buNone/>
            </a:pPr>
            <a:r>
              <a:rPr lang="he-IL" dirty="0" smtClean="0"/>
              <a:t>ציון </a:t>
            </a:r>
            <a:r>
              <a:rPr lang="he-IL" dirty="0"/>
              <a:t>שנתי של כיתה י</a:t>
            </a:r>
            <a:r>
              <a:rPr lang="en-US" dirty="0" smtClean="0"/>
              <a:t>'</a:t>
            </a:r>
            <a:r>
              <a:rPr lang="he-IL" dirty="0" smtClean="0"/>
              <a:t> מתמטיקה 5 יחידות - 80 ומעלה.</a:t>
            </a:r>
          </a:p>
          <a:p>
            <a:pPr marL="0" indent="0">
              <a:buNone/>
            </a:pPr>
            <a:r>
              <a:rPr lang="he-IL" dirty="0"/>
              <a:t>ציון שנתי של כיתה י</a:t>
            </a:r>
            <a:r>
              <a:rPr lang="en-US" dirty="0"/>
              <a:t>'</a:t>
            </a:r>
            <a:r>
              <a:rPr lang="he-IL" dirty="0"/>
              <a:t> מתמטיקה 5 יחידות - 80 ומעלה</a:t>
            </a:r>
            <a:r>
              <a:rPr lang="he-IL" dirty="0" smtClean="0"/>
              <a:t>.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43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43103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שבע שאלות שיעזרו לכם לדעת</a:t>
            </a:r>
            <a:br>
              <a:rPr lang="he-IL" dirty="0" smtClean="0"/>
            </a:br>
            <a:r>
              <a:rPr lang="he-IL" dirty="0" smtClean="0"/>
              <a:t>האם פיזיקה  זו המגמה שלכם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199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0"/>
            <a:ext cx="8341240" cy="1143082"/>
          </a:xfrm>
        </p:spPr>
        <p:txBody>
          <a:bodyPr>
            <a:normAutofit/>
          </a:bodyPr>
          <a:lstStyle/>
          <a:p>
            <a:pPr algn="ctr"/>
            <a:r>
              <a:rPr lang="he-IL" sz="4800" dirty="0" smtClean="0"/>
              <a:t>1.  אם אתם סקרנים</a:t>
            </a:r>
            <a:endParaRPr lang="he-IL" sz="480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4283968" y="1556792"/>
            <a:ext cx="4452808" cy="5071655"/>
          </a:xfrm>
        </p:spPr>
        <p:txBody>
          <a:bodyPr>
            <a:normAutofit/>
          </a:bodyPr>
          <a:lstStyle/>
          <a:p>
            <a:r>
              <a:rPr lang="he-IL" sz="2400" b="1" u="sng" dirty="0" smtClean="0"/>
              <a:t>סקרנים לגבי תופעות פיזיקליות</a:t>
            </a:r>
            <a:r>
              <a:rPr lang="he-IL" sz="2400" b="1" dirty="0" smtClean="0"/>
              <a:t>:</a:t>
            </a:r>
          </a:p>
          <a:p>
            <a:endParaRPr lang="he-IL" sz="2400" b="1" dirty="0" smtClean="0"/>
          </a:p>
          <a:p>
            <a:r>
              <a:rPr lang="he-IL" sz="2400" dirty="0" smtClean="0"/>
              <a:t>מדוע השמים כחולים? </a:t>
            </a:r>
          </a:p>
          <a:p>
            <a:endParaRPr lang="he-IL" sz="2400" dirty="0" smtClean="0"/>
          </a:p>
          <a:p>
            <a:r>
              <a:rPr lang="he-IL" sz="2400" dirty="0" smtClean="0"/>
              <a:t>מה זה חומר מגנטי? </a:t>
            </a:r>
          </a:p>
          <a:p>
            <a:endParaRPr lang="he-IL" sz="2400" dirty="0" smtClean="0"/>
          </a:p>
          <a:p>
            <a:r>
              <a:rPr lang="he-IL" sz="2400" dirty="0" smtClean="0"/>
              <a:t>מה היא </a:t>
            </a:r>
            <a:r>
              <a:rPr lang="he-IL" sz="2400" b="1" dirty="0" smtClean="0"/>
              <a:t>באמת</a:t>
            </a:r>
            <a:r>
              <a:rPr lang="he-IL" sz="2400" dirty="0" smtClean="0"/>
              <a:t> תורת הקוונטים?</a:t>
            </a:r>
          </a:p>
          <a:p>
            <a:endParaRPr lang="he-IL" sz="2400" dirty="0" smtClean="0"/>
          </a:p>
          <a:p>
            <a:r>
              <a:rPr lang="he-IL" sz="2400" dirty="0" smtClean="0"/>
              <a:t>האם אפשר לנוע אחורה וקדימה בזמן?</a:t>
            </a:r>
          </a:p>
          <a:p>
            <a:endParaRPr lang="he-IL" sz="2400" dirty="0" smtClean="0"/>
          </a:p>
          <a:p>
            <a:r>
              <a:rPr lang="he-IL" sz="2400" dirty="0" smtClean="0"/>
              <a:t>מה הוא זוהר הקוטב?</a:t>
            </a:r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" y="1783164"/>
            <a:ext cx="3556323" cy="452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507176" y="413792"/>
            <a:ext cx="8229600" cy="1143000"/>
          </a:xfrm>
        </p:spPr>
        <p:txBody>
          <a:bodyPr>
            <a:normAutofit/>
          </a:bodyPr>
          <a:lstStyle/>
          <a:p>
            <a:r>
              <a:rPr lang="he-IL" dirty="0"/>
              <a:t>לימודי </a:t>
            </a:r>
            <a:r>
              <a:rPr lang="he-IL" dirty="0" smtClean="0"/>
              <a:t>הפיזיקה</a:t>
            </a:r>
            <a:endParaRPr lang="he-IL" dirty="0"/>
          </a:p>
        </p:txBody>
      </p:sp>
      <p:sp>
        <p:nvSpPr>
          <p:cNvPr id="8" name="מציין מיקום טקסט 3"/>
          <p:cNvSpPr txBox="1">
            <a:spLocks/>
          </p:cNvSpPr>
          <p:nvPr/>
        </p:nvSpPr>
        <p:spPr>
          <a:xfrm>
            <a:off x="611560" y="1844824"/>
            <a:ext cx="81252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r" rtl="1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r" rtl="1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r" rtl="1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rtl="1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r" rtl="1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r" rtl="1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r" rtl="1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r" rtl="1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r" rtl="1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he-IL" dirty="0"/>
              <a:t>יאפשרו לכם לענות על שאלות אלו ורבות </a:t>
            </a:r>
            <a:r>
              <a:rPr lang="he-IL" dirty="0" smtClean="0"/>
              <a:t>אחרות.</a:t>
            </a:r>
          </a:p>
          <a:p>
            <a:endParaRPr lang="he-IL" dirty="0" smtClean="0"/>
          </a:p>
          <a:p>
            <a:r>
              <a:rPr lang="he-IL" dirty="0" smtClean="0"/>
              <a:t>פיזיקה היא מדע העוסק בתיאור המציאות ובהסבר התופעות סביבנו.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01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2. אם אתם סקרנים לגבי טכנולוגיות 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59424"/>
          </a:xfrm>
        </p:spPr>
        <p:txBody>
          <a:bodyPr>
            <a:normAutofit fontScale="85000" lnSpcReduction="10000"/>
          </a:bodyPr>
          <a:lstStyle/>
          <a:p>
            <a:endParaRPr lang="he-IL" b="1" dirty="0"/>
          </a:p>
          <a:p>
            <a:r>
              <a:rPr lang="he-IL" dirty="0"/>
              <a:t>כיצד </a:t>
            </a:r>
            <a:r>
              <a:rPr lang="he-IL" dirty="0" smtClean="0"/>
              <a:t>פועל המסך </a:t>
            </a:r>
            <a:r>
              <a:rPr lang="he-IL" dirty="0"/>
              <a:t>מגע בפלאפון</a:t>
            </a:r>
            <a:r>
              <a:rPr lang="he-IL" dirty="0" smtClean="0"/>
              <a:t>?</a:t>
            </a:r>
          </a:p>
          <a:p>
            <a:endParaRPr lang="he-IL" dirty="0"/>
          </a:p>
          <a:p>
            <a:r>
              <a:rPr lang="he-IL" dirty="0"/>
              <a:t>כיצד עובד </a:t>
            </a:r>
            <a:r>
              <a:rPr lang="en-US" dirty="0"/>
              <a:t>GPS</a:t>
            </a:r>
            <a:r>
              <a:rPr lang="he-IL" dirty="0" smtClean="0"/>
              <a:t>?</a:t>
            </a:r>
          </a:p>
          <a:p>
            <a:endParaRPr lang="he-IL" dirty="0"/>
          </a:p>
          <a:p>
            <a:r>
              <a:rPr lang="he-IL" dirty="0" smtClean="0"/>
              <a:t>כיצד עובדים רמקולים וגיטרות חשמליות?</a:t>
            </a:r>
          </a:p>
          <a:p>
            <a:endParaRPr lang="he-IL" dirty="0"/>
          </a:p>
          <a:p>
            <a:r>
              <a:rPr lang="he-IL" dirty="0"/>
              <a:t>איך עובד כרטיס ויזה</a:t>
            </a:r>
            <a:r>
              <a:rPr lang="he-IL" dirty="0" smtClean="0"/>
              <a:t>?</a:t>
            </a:r>
          </a:p>
          <a:p>
            <a:endParaRPr lang="he-IL" dirty="0"/>
          </a:p>
          <a:p>
            <a:r>
              <a:rPr lang="he-IL" dirty="0"/>
              <a:t>כיצד פועלת "כיפת ברזל" של צה"ל</a:t>
            </a:r>
            <a:r>
              <a:rPr lang="he-IL" dirty="0" smtClean="0"/>
              <a:t>?</a:t>
            </a:r>
          </a:p>
          <a:p>
            <a:endParaRPr lang="he-IL" dirty="0"/>
          </a:p>
          <a:p>
            <a:r>
              <a:rPr lang="he-IL" dirty="0" smtClean="0"/>
              <a:t>כיצד פועל מנוע?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73362"/>
            <a:ext cx="2655979" cy="15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6449"/>
            <a:ext cx="2880320" cy="185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3" y="4869160"/>
            <a:ext cx="2619374" cy="15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" y="3682267"/>
            <a:ext cx="1845968" cy="14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91" y="1700808"/>
            <a:ext cx="2160240" cy="139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69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he-IL" dirty="0"/>
              <a:t>לימודי </a:t>
            </a:r>
            <a:r>
              <a:rPr lang="he-IL" dirty="0" smtClean="0"/>
              <a:t>הפיזיקה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043608" y="1772816"/>
            <a:ext cx="7643192" cy="3295248"/>
          </a:xfrm>
        </p:spPr>
        <p:txBody>
          <a:bodyPr/>
          <a:lstStyle/>
          <a:p>
            <a:r>
              <a:rPr lang="he-IL" dirty="0"/>
              <a:t>יאפשרו לכם לענות </a:t>
            </a:r>
            <a:r>
              <a:rPr lang="he-IL" dirty="0" smtClean="0"/>
              <a:t>גם על </a:t>
            </a:r>
            <a:r>
              <a:rPr lang="he-IL" dirty="0"/>
              <a:t>שאלות אלו </a:t>
            </a:r>
            <a:r>
              <a:rPr lang="he-IL" dirty="0" smtClean="0"/>
              <a:t>וכמובן שעל רבות אחרות.</a:t>
            </a:r>
          </a:p>
          <a:p>
            <a:endParaRPr lang="he-IL" dirty="0" smtClean="0"/>
          </a:p>
          <a:p>
            <a:r>
              <a:rPr lang="he-IL" dirty="0" smtClean="0"/>
              <a:t>פיזיקה היא הבסיס לחידושים </a:t>
            </a:r>
            <a:r>
              <a:rPr lang="he-IL" dirty="0"/>
              <a:t>טכנולוגים בתחומים </a:t>
            </a:r>
            <a:r>
              <a:rPr lang="he-IL" dirty="0" smtClean="0"/>
              <a:t>שונים כגון: ביו-רפואה</a:t>
            </a:r>
            <a:r>
              <a:rPr lang="he-IL" dirty="0"/>
              <a:t>, חקר המוח, חקר החלל, תקשורת, </a:t>
            </a:r>
            <a:r>
              <a:rPr lang="he-IL" dirty="0" smtClean="0"/>
              <a:t>מכשור צבאי ועוד.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138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09192" cy="1008112"/>
          </a:xfrm>
        </p:spPr>
        <p:txBody>
          <a:bodyPr>
            <a:noAutofit/>
          </a:bodyPr>
          <a:lstStyle/>
          <a:p>
            <a:pPr algn="ctr"/>
            <a:r>
              <a:rPr lang="he-IL" sz="4000" dirty="0" smtClean="0"/>
              <a:t>3</a:t>
            </a:r>
            <a:br>
              <a:rPr lang="he-IL" sz="4000" dirty="0" smtClean="0"/>
            </a:br>
            <a:r>
              <a:rPr lang="he-IL" sz="4000" dirty="0" smtClean="0"/>
              <a:t>אם אתם אוהבים סרטים של מדע בדיוני</a:t>
            </a:r>
            <a:endParaRPr lang="he-IL" sz="40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788024" y="1340769"/>
            <a:ext cx="3948753" cy="2664296"/>
          </a:xfrm>
        </p:spPr>
        <p:txBody>
          <a:bodyPr>
            <a:normAutofit/>
          </a:bodyPr>
          <a:lstStyle/>
          <a:p>
            <a:pPr marL="352044" indent="-342900">
              <a:buFont typeface="Wingdings" panose="05000000000000000000" pitchFamily="2" charset="2"/>
              <a:buChar char="ü"/>
            </a:pPr>
            <a:r>
              <a:rPr lang="he-IL" sz="2000" dirty="0" smtClean="0"/>
              <a:t>אם סרטים של מדע בדיוני מרגשים אתכם (ולא רק בגלל השחקנים).</a:t>
            </a:r>
          </a:p>
          <a:p>
            <a:pPr marL="352044" indent="-342900">
              <a:buFont typeface="Wingdings" panose="05000000000000000000" pitchFamily="2" charset="2"/>
              <a:buChar char="ü"/>
            </a:pPr>
            <a:endParaRPr lang="he-IL" sz="2000" dirty="0" smtClean="0"/>
          </a:p>
          <a:p>
            <a:pPr marL="352044" indent="-342900">
              <a:buFont typeface="Wingdings" panose="05000000000000000000" pitchFamily="2" charset="2"/>
              <a:buChar char="ü"/>
            </a:pPr>
            <a:r>
              <a:rPr lang="he-IL" sz="2000" dirty="0" smtClean="0"/>
              <a:t>אם אתם מאמינים שכל מה שיש בסרט אפשר ליצור.  </a:t>
            </a:r>
          </a:p>
          <a:p>
            <a:pPr marL="352044" indent="-342900">
              <a:buFont typeface="Wingdings" panose="05000000000000000000" pitchFamily="2" charset="2"/>
              <a:buChar char="ü"/>
            </a:pPr>
            <a:endParaRPr lang="he-IL" sz="2000" dirty="0" smtClean="0"/>
          </a:p>
          <a:p>
            <a:pPr marL="352044" indent="-342900">
              <a:buFont typeface="Wingdings" panose="05000000000000000000" pitchFamily="2" charset="2"/>
              <a:buChar char="ü"/>
            </a:pPr>
            <a:r>
              <a:rPr lang="he-IL" sz="2000" dirty="0" smtClean="0"/>
              <a:t>אם אתם רוצים לדעת מה כבר קיים.....</a:t>
            </a:r>
            <a:endParaRPr lang="he-IL" sz="2000" dirty="0"/>
          </a:p>
          <a:p>
            <a:endParaRPr lang="he-IL" sz="200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239259" cy="242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525357" cy="26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8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 smtClean="0"/>
              <a:t>לימודי הפיזיקה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half" idx="1"/>
          </p:nvPr>
        </p:nvSpPr>
        <p:spPr>
          <a:xfrm>
            <a:off x="4283968" y="1554591"/>
            <a:ext cx="4038600" cy="4526280"/>
          </a:xfrm>
        </p:spPr>
        <p:txBody>
          <a:bodyPr>
            <a:normAutofit/>
          </a:bodyPr>
          <a:lstStyle/>
          <a:p>
            <a:r>
              <a:rPr lang="he-IL" dirty="0"/>
              <a:t>יאפשרו לכם כניסה לעולם </a:t>
            </a:r>
            <a:r>
              <a:rPr lang="he-IL" dirty="0" smtClean="0"/>
              <a:t>חדש. </a:t>
            </a:r>
          </a:p>
          <a:p>
            <a:r>
              <a:rPr lang="he-IL" dirty="0"/>
              <a:t>שבו </a:t>
            </a:r>
            <a:r>
              <a:rPr lang="he-IL" dirty="0" smtClean="0"/>
              <a:t>תוכלו </a:t>
            </a:r>
            <a:r>
              <a:rPr lang="he-IL" dirty="0"/>
              <a:t>ל</a:t>
            </a:r>
            <a:r>
              <a:rPr lang="he-IL" dirty="0" smtClean="0"/>
              <a:t>הכיר </a:t>
            </a:r>
            <a:r>
              <a:rPr lang="he-IL" dirty="0"/>
              <a:t>אנשים שאוהבים את אותם הנושאים כמוכם</a:t>
            </a:r>
            <a:endParaRPr lang="he-IL" dirty="0" smtClean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7909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37" y="4149080"/>
            <a:ext cx="3291830" cy="131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6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דוגמאות לפלטפורמה שתוכלו להיות חלק בהם: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b="1" u="sng" dirty="0" smtClean="0"/>
              <a:t>באקדמיה:</a:t>
            </a:r>
          </a:p>
          <a:p>
            <a:r>
              <a:rPr lang="he-IL" dirty="0" smtClean="0"/>
              <a:t>בגרות בפיזיקה או מבחן מיון בפיזיקה הם תנאי כניסה ללימודי ההנדסה ולימודי רפואה. </a:t>
            </a:r>
            <a:endParaRPr lang="he-IL" dirty="0" smtClean="0"/>
          </a:p>
          <a:p>
            <a:r>
              <a:rPr lang="he-IL" dirty="0" smtClean="0"/>
              <a:t>בנוסף בוגרי 5 יחידות פיזיקה מקבלים בונוס גדול בתנאי קבלה לאקדמיה.</a:t>
            </a:r>
            <a:endParaRPr lang="he-IL" dirty="0" smtClean="0"/>
          </a:p>
          <a:p>
            <a:pPr marL="0" indent="0">
              <a:buNone/>
            </a:pPr>
            <a:r>
              <a:rPr lang="he-IL" b="1" u="sng" dirty="0" smtClean="0"/>
              <a:t>ובהמשך:</a:t>
            </a:r>
          </a:p>
          <a:p>
            <a:pPr marL="0" indent="0">
              <a:buNone/>
            </a:pPr>
            <a:r>
              <a:rPr lang="he-IL" dirty="0" smtClean="0"/>
              <a:t>כמובן תוכלו לקחת חלק בחברות </a:t>
            </a:r>
            <a:r>
              <a:rPr lang="he-IL" dirty="0"/>
              <a:t>היי-טק </a:t>
            </a:r>
            <a:r>
              <a:rPr lang="he-IL" dirty="0" smtClean="0"/>
              <a:t>העוסקות בטכנולוגיות שונות ומגוונות.</a:t>
            </a:r>
            <a:endParaRPr lang="he-IL" dirty="0"/>
          </a:p>
          <a:p>
            <a:endParaRPr lang="he-IL" b="1" u="sng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b="1" u="sng" dirty="0" smtClean="0"/>
              <a:t>בצבא </a:t>
            </a:r>
            <a:r>
              <a:rPr lang="he-IL" b="1" u="sng" dirty="0"/>
              <a:t>תקבלו עדיפות </a:t>
            </a:r>
            <a:r>
              <a:rPr lang="he-IL" b="1" u="sng" dirty="0" smtClean="0"/>
              <a:t>:</a:t>
            </a:r>
            <a:endParaRPr lang="he-IL" b="1" u="sng" dirty="0" smtClean="0"/>
          </a:p>
          <a:p>
            <a:r>
              <a:rPr lang="he-IL" dirty="0" smtClean="0"/>
              <a:t>ליחידות </a:t>
            </a:r>
            <a:r>
              <a:rPr lang="he-IL" dirty="0"/>
              <a:t>עילית של חיל </a:t>
            </a:r>
            <a:r>
              <a:rPr lang="he-IL" dirty="0" smtClean="0"/>
              <a:t>המודיעין.</a:t>
            </a:r>
          </a:p>
          <a:p>
            <a:r>
              <a:rPr lang="he-IL" dirty="0" smtClean="0"/>
              <a:t> למערך </a:t>
            </a:r>
            <a:r>
              <a:rPr lang="he-IL" dirty="0" smtClean="0"/>
              <a:t>התקשוב.</a:t>
            </a:r>
            <a:endParaRPr lang="he-IL" dirty="0" smtClean="0"/>
          </a:p>
          <a:p>
            <a:r>
              <a:rPr lang="he-IL" dirty="0" smtClean="0"/>
              <a:t>למערך </a:t>
            </a:r>
            <a:r>
              <a:rPr lang="he-IL" dirty="0" smtClean="0"/>
              <a:t>הטכנולוגי.</a:t>
            </a:r>
          </a:p>
          <a:p>
            <a:r>
              <a:rPr lang="he-IL" dirty="0"/>
              <a:t>לטיס.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12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ית יציק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בית יציק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194</TotalTime>
  <Words>428</Words>
  <Application>Microsoft Office PowerPoint</Application>
  <PresentationFormat>‫הצגה על המסך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בית יציקה</vt:lpstr>
      <vt:lpstr>מגמת פיזיקה 5 יחידות  כן או לא?</vt:lpstr>
      <vt:lpstr>שבע שאלות שיעזרו לכם לדעת האם פיזיקה  זו המגמה שלכם</vt:lpstr>
      <vt:lpstr>1.  אם אתם סקרנים</vt:lpstr>
      <vt:lpstr>לימודי הפיזיקה</vt:lpstr>
      <vt:lpstr>2. אם אתם סקרנים לגבי טכנולוגיות </vt:lpstr>
      <vt:lpstr>לימודי הפיזיקה</vt:lpstr>
      <vt:lpstr>3 אם אתם אוהבים סרטים של מדע בדיוני</vt:lpstr>
      <vt:lpstr>לימודי הפיזיקה</vt:lpstr>
      <vt:lpstr>דוגמאות לפלטפורמה שתוכלו להיות חלק בהם:</vt:lpstr>
      <vt:lpstr>4. אם זה מרגש אתכם</vt:lpstr>
      <vt:lpstr>5. אם אתם אוהבים לפתור בעיות </vt:lpstr>
      <vt:lpstr>6. אם אתם אוהבים אתגרים</vt:lpstr>
      <vt:lpstr>7. אם אתם פשוט חייבים פיזיקה</vt:lpstr>
      <vt:lpstr>ועכשיו לאותיות הקטנות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בוחרים ובוחרות פיזיקה</dc:title>
  <dc:creator>User</dc:creator>
  <cp:lastModifiedBy>User</cp:lastModifiedBy>
  <cp:revision>54</cp:revision>
  <dcterms:created xsi:type="dcterms:W3CDTF">2018-02-07T15:23:26Z</dcterms:created>
  <dcterms:modified xsi:type="dcterms:W3CDTF">2018-02-07T20:15:07Z</dcterms:modified>
</cp:coreProperties>
</file>